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3A7B214-495B-4D23-BA2D-C3E11AB38F7A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4746F68-C4C8-4276-915B-0D2466D9D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7B214-495B-4D23-BA2D-C3E11AB38F7A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46F68-C4C8-4276-915B-0D2466D9D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E3A7B214-495B-4D23-BA2D-C3E11AB38F7A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4746F68-C4C8-4276-915B-0D2466D9D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7B214-495B-4D23-BA2D-C3E11AB38F7A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46F68-C4C8-4276-915B-0D2466D9D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A7B214-495B-4D23-BA2D-C3E11AB38F7A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4746F68-C4C8-4276-915B-0D2466D9D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7B214-495B-4D23-BA2D-C3E11AB38F7A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46F68-C4C8-4276-915B-0D2466D9D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7B214-495B-4D23-BA2D-C3E11AB38F7A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46F68-C4C8-4276-915B-0D2466D9D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7B214-495B-4D23-BA2D-C3E11AB38F7A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46F68-C4C8-4276-915B-0D2466D9D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3A7B214-495B-4D23-BA2D-C3E11AB38F7A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46F68-C4C8-4276-915B-0D2466D9D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7B214-495B-4D23-BA2D-C3E11AB38F7A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46F68-C4C8-4276-915B-0D2466D9D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A7B214-495B-4D23-BA2D-C3E11AB38F7A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4746F68-C4C8-4276-915B-0D2466D9D55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3A7B214-495B-4D23-BA2D-C3E11AB38F7A}" type="datetimeFigureOut">
              <a:rPr lang="en-US" smtClean="0"/>
              <a:pPr/>
              <a:t>2/14/2014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4746F68-C4C8-4276-915B-0D2466D9D55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sr.wikipedia.org/wiki/%D0%A1%D0%B2%D0%B5%D1%82%D0%B8_%D0%92%D0%B0%D0%BB%D0%B5%D0%BD%D1%82%D0%B8%D0%BD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wiki/%D0%88%D1%83%D0%BB%D0%B8%D1%98%D0%B0%D0%BD%D1%81%D0%BA%D0%B8_%D0%BA%D0%B0%D0%BB%D0%B5%D0%BD%D0%B4%D0%B0%D1%80" TargetMode="External"/><Relationship Id="rId2" Type="http://schemas.openxmlformats.org/officeDocument/2006/relationships/hyperlink" Target="http://sr.wikipedia.org/wiki/%D0%9F%D1%80%D0%B0%D0%B2%D0%BE%D1%81%D0%BB%D0%B0%D0%B2%D0%BD%D0%B0_%D1%86%D1%80%D0%BA%D0%B2%D0%B0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hyperlink" Target="http://sr.wikipedia.org/wiki/%D0%A2%D1%80%D0%B8%D0%B2%D1%83%D0%BD%D0%B4%D0%B0%D0%BD" TargetMode="External"/><Relationship Id="rId4" Type="http://schemas.openxmlformats.org/officeDocument/2006/relationships/hyperlink" Target="http://sr.wikipedia.org/wiki/%D0%A1%D0%B2%D0%B5%D1%82%D0%B8_%D0%A2%D1%80%D0%B8%D1%84%D1%83%D0%BD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r.wikipedia.org/wiki/%D0%92%D0%B5%D0%BD%D1%87%D0%B0%D1%9A%D0%B5" TargetMode="External"/><Relationship Id="rId2" Type="http://schemas.openxmlformats.org/officeDocument/2006/relationships/hyperlink" Target="http://sr.wikipedia.org/w/index.php?title=%D0%9C%D0%B0%D1%80%D1%82%D0%B8%D1%80%D0%BE%D0%BB%D0%BE%D0%B3%D0%B8%D1%98%D0%B0&amp;action=edit&amp;redlink=1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eg"/><Relationship Id="rId5" Type="http://schemas.openxmlformats.org/officeDocument/2006/relationships/hyperlink" Target="http://sr.wikipedia.org/wiki/%D0%A8%D0%B0%D1%84%D1%80%D0%B0%D0%BD" TargetMode="External"/><Relationship Id="rId4" Type="http://schemas.openxmlformats.org/officeDocument/2006/relationships/hyperlink" Target="http://sr.wikipedia.org/wiki/%D0%9A%D0%BB%D0%B0%D1%83%D0%B4%D0%B8%D1%98%D0%B5_II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Dan </a:t>
            </a:r>
            <a:r>
              <a:rPr lang="en-US" dirty="0" err="1" smtClean="0"/>
              <a:t>zaljubljenih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6857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JEDINA ♥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PicMonkey Co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85800"/>
            <a:ext cx="9144000" cy="6172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443841"/>
            <a:ext cx="65532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njbolja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drugarica,tebi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kazem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znam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nikom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istracariti.Ne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volim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tuzna,ustvari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volim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srecna.Ti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najbolja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drugarica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bas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mozes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mogu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kazem.Volis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salis,smejes,i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zabavis,sve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ostalo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znas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Cyrl-CS" dirty="0" smtClean="0">
                <a:latin typeface="Times New Roman" pitchFamily="18" charset="0"/>
                <a:cs typeface="Times New Roman" pitchFamily="18" charset="0"/>
              </a:rPr>
              <a:t>:)...................................</a:t>
            </a:r>
            <a:br>
              <a:rPr lang="sr-Cyrl-C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Nekad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volis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zeznes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nekad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pomognes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!!!!!!!!!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Hvala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svemu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sreci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veselju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zelim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srecu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uvrediti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necu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……</a:t>
            </a:r>
            <a:endParaRPr lang="sr-Cyrl-C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Bakic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Strahinje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Petru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sr-Cyrl-CS" dirty="0"/>
          </a:p>
        </p:txBody>
      </p:sp>
      <p:sp>
        <p:nvSpPr>
          <p:cNvPr id="8" name="Rectangle 7"/>
          <p:cNvSpPr/>
          <p:nvPr/>
        </p:nvSpPr>
        <p:spPr>
          <a:xfrm>
            <a:off x="1524000" y="3810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Za </a:t>
            </a:r>
            <a:br>
              <a:rPr lang="en-US" dirty="0" smtClean="0"/>
            </a:br>
            <a:r>
              <a:rPr lang="en-US" dirty="0" err="1" smtClean="0"/>
              <a:t>Petru</a:t>
            </a:r>
            <a:r>
              <a:rPr lang="en-US" dirty="0" smtClean="0"/>
              <a:t> </a:t>
            </a:r>
            <a:r>
              <a:rPr lang="en-US" dirty="0" err="1" smtClean="0"/>
              <a:t>Mirkovic</a:t>
            </a:r>
            <a:endParaRPr lang="sr-Cyrl-C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sz="5400" smtClean="0"/>
              <a:t>DAN ZALJUBLJENIH</a:t>
            </a:r>
            <a:endParaRPr lang="en-US" sz="5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 smtClean="0"/>
              <a:t>14.Februar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dirty="0" smtClean="0"/>
              <a:t>Дан </a:t>
            </a:r>
            <a:r>
              <a:rPr lang="ru-RU" b="1" dirty="0" smtClean="0">
                <a:hlinkClick r:id="rId2" tooltip="Свети Валентин"/>
              </a:rPr>
              <a:t>Светог Валентина</a:t>
            </a:r>
            <a:r>
              <a:rPr lang="ru-RU" dirty="0" smtClean="0"/>
              <a:t>, познатији као </a:t>
            </a:r>
            <a:r>
              <a:rPr lang="ru-RU" b="1" dirty="0" smtClean="0"/>
              <a:t>Дан заљубљених</a:t>
            </a:r>
            <a:r>
              <a:rPr lang="ru-RU" dirty="0" smtClean="0"/>
              <a:t>, у западној варијанти и </a:t>
            </a:r>
            <a:r>
              <a:rPr lang="ru-RU" b="1" dirty="0" smtClean="0"/>
              <a:t>Валентиново</a:t>
            </a:r>
            <a:r>
              <a:rPr lang="ru-RU" dirty="0" smtClean="0"/>
              <a:t>, празник је који се прославља 14. фебруара сваке године. Посредно или непосредно га обележава велики број људи широм света, иако је овај дан обично радан.</a:t>
            </a:r>
            <a:endParaRPr lang="en-US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DAN </a:t>
            </a:r>
            <a:r>
              <a:rPr lang="en-US" sz="5400" dirty="0" err="1" smtClean="0"/>
              <a:t>ZALJUBLJENIh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Сем западних, овај дан обележава и </a:t>
            </a:r>
            <a:r>
              <a:rPr lang="ru-RU" dirty="0" smtClean="0">
                <a:hlinkClick r:id="rId2" tooltip="Православна црква"/>
              </a:rPr>
              <a:t>Православна црква</a:t>
            </a:r>
            <a:r>
              <a:rPr lang="ru-RU" dirty="0" smtClean="0"/>
              <a:t>, али пола године касније, 12. августа. Светац којег православци славе 14. фебруара по грегоријанском, односно 1. по </a:t>
            </a:r>
            <a:r>
              <a:rPr lang="ru-RU" dirty="0" smtClean="0">
                <a:hlinkClick r:id="rId3" tooltip="Јулијански календар"/>
              </a:rPr>
              <a:t>јулијанском календару</a:t>
            </a:r>
            <a:r>
              <a:rPr lang="ru-RU" dirty="0" smtClean="0"/>
              <a:t>, јесте </a:t>
            </a:r>
            <a:r>
              <a:rPr lang="ru-RU" dirty="0" smtClean="0">
                <a:hlinkClick r:id="rId4" tooltip="Свети Трифун"/>
              </a:rPr>
              <a:t>Свети Трифун</a:t>
            </a:r>
            <a:r>
              <a:rPr lang="ru-RU" dirty="0" smtClean="0"/>
              <a:t>, заштитник винове лозе, те виноградарства и вина. Тај празник се назива </a:t>
            </a:r>
            <a:r>
              <a:rPr lang="ru-RU" dirty="0" smtClean="0">
                <a:hlinkClick r:id="rId5" tooltip="Тривундан"/>
              </a:rPr>
              <a:t>Тривундан</a:t>
            </a:r>
            <a:r>
              <a:rPr lang="ru-RU" dirty="0" smtClean="0"/>
              <a:t>.</a:t>
            </a:r>
            <a:endParaRPr lang="en-US" dirty="0"/>
          </a:p>
        </p:txBody>
      </p:sp>
      <p:pic>
        <p:nvPicPr>
          <p:cNvPr id="5" name="Content Placeholder 4" descr="250px-Antique_Valentine_1909_01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795837" y="2121249"/>
            <a:ext cx="2286000" cy="3483864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DAN </a:t>
            </a:r>
            <a:r>
              <a:rPr lang="en-US" sz="4000" dirty="0" err="1" smtClean="0"/>
              <a:t>ZALJUBLJENIh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r-Cyrl-CS" dirty="0" smtClean="0"/>
              <a:t>Прослава Валентинова (дана) у почетку је била намењена неколицини истоимених ранохришћанских светаца. Најпознатија</a:t>
            </a:r>
            <a:r>
              <a:rPr lang="sr-Cyrl-CS" dirty="0" smtClean="0">
                <a:hlinkClick r:id="rId2" tooltip="Мартирологија (чланак још није написан)"/>
              </a:rPr>
              <a:t>мартирологија</a:t>
            </a:r>
            <a:r>
              <a:rPr lang="sr-Cyrl-CS" dirty="0" smtClean="0"/>
              <a:t> (начин на који неко постаје светац-мученик) Валентина јесте та да је погубљен јер је </a:t>
            </a:r>
            <a:r>
              <a:rPr lang="sr-Cyrl-CS" dirty="0" smtClean="0">
                <a:hlinkClick r:id="rId3" tooltip="Венчање"/>
              </a:rPr>
              <a:t>венчавао</a:t>
            </a:r>
            <a:r>
              <a:rPr lang="sr-Cyrl-CS" dirty="0" smtClean="0"/>
              <a:t> војнике, што је тадашњи римски цар </a:t>
            </a:r>
            <a:r>
              <a:rPr lang="sr-Cyrl-CS" dirty="0" smtClean="0">
                <a:hlinkClick r:id="rId4" tooltip="Клаудије II"/>
              </a:rPr>
              <a:t>Клаудије </a:t>
            </a:r>
            <a:r>
              <a:rPr lang="en-US" dirty="0" smtClean="0">
                <a:hlinkClick r:id="rId4" tooltip="Клаудије II"/>
              </a:rPr>
              <a:t>II</a:t>
            </a:r>
            <a:r>
              <a:rPr lang="en-US" dirty="0" smtClean="0"/>
              <a:t> </a:t>
            </a:r>
            <a:r>
              <a:rPr lang="sr-Cyrl-CS" dirty="0" smtClean="0"/>
              <a:t>строго забранио, сматрајући да су ожењени мушкарци лоши војници. Према веровању, док је одлазио да му одрубе главу, Валентин је слепој тамничаревој ћерки послао писмо са жутим </a:t>
            </a:r>
            <a:r>
              <a:rPr lang="sr-Cyrl-CS" dirty="0" smtClean="0">
                <a:hlinkClick r:id="rId5" tooltip="Шафран"/>
              </a:rPr>
              <a:t>шафраном</a:t>
            </a:r>
            <a:r>
              <a:rPr lang="sr-Cyrl-CS" dirty="0" smtClean="0"/>
              <a:t> у знак захвалности за указану пажњу. Било је потписано „од твог Валентина”.</a:t>
            </a:r>
            <a:endParaRPr lang="en-US" dirty="0"/>
          </a:p>
        </p:txBody>
      </p:sp>
      <p:pic>
        <p:nvPicPr>
          <p:cNvPr id="5" name="Content Placeholder 4" descr="I WANT THIS CRAP.jpg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4343400" y="2514600"/>
            <a:ext cx="2871787" cy="2362199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400" dirty="0" err="1" smtClean="0"/>
              <a:t>Lako</a:t>
            </a:r>
            <a:r>
              <a:rPr lang="en-US" sz="2400" dirty="0" smtClean="0"/>
              <a:t> je </a:t>
            </a:r>
            <a:r>
              <a:rPr lang="en-US" sz="2400" dirty="0" err="1" smtClean="0"/>
              <a:t>tebi</a:t>
            </a:r>
            <a:r>
              <a:rPr lang="en-US" sz="2400" dirty="0" smtClean="0"/>
              <a:t> </a:t>
            </a:r>
            <a:r>
              <a:rPr lang="en-US" sz="2400" dirty="0" err="1" smtClean="0"/>
              <a:t>kad</a:t>
            </a:r>
            <a:r>
              <a:rPr lang="en-US" sz="2400" dirty="0" smtClean="0"/>
              <a:t> </a:t>
            </a:r>
            <a:r>
              <a:rPr lang="en-US" sz="2400" dirty="0" err="1" smtClean="0"/>
              <a:t>imaš</a:t>
            </a:r>
            <a:r>
              <a:rPr lang="en-US" sz="2400" dirty="0" smtClean="0"/>
              <a:t> </a:t>
            </a:r>
            <a:r>
              <a:rPr lang="en-US" sz="2400" dirty="0" err="1" smtClean="0"/>
              <a:t>brata</a:t>
            </a:r>
            <a:r>
              <a:rPr lang="en-US" sz="2400" dirty="0" smtClean="0"/>
              <a:t>, pa </a:t>
            </a:r>
            <a:r>
              <a:rPr lang="en-US" sz="2400" dirty="0" err="1" smtClean="0"/>
              <a:t>može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štiti</a:t>
            </a:r>
            <a:r>
              <a:rPr lang="en-US" sz="2400" dirty="0" smtClean="0"/>
              <a:t> I </a:t>
            </a:r>
            <a:r>
              <a:rPr lang="en-US" sz="2400" dirty="0" err="1" smtClean="0"/>
              <a:t>brani</a:t>
            </a:r>
            <a:r>
              <a:rPr lang="en-US" sz="2400" dirty="0" smtClean="0"/>
              <a:t>. 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svih</a:t>
            </a:r>
            <a:r>
              <a:rPr lang="en-US" sz="2400" dirty="0" smtClean="0"/>
              <a:t> je </a:t>
            </a:r>
            <a:r>
              <a:rPr lang="en-US" sz="2400" dirty="0" err="1" smtClean="0"/>
              <a:t>bolji</a:t>
            </a:r>
            <a:r>
              <a:rPr lang="en-US" sz="2400" dirty="0" smtClean="0"/>
              <a:t>. </a:t>
            </a:r>
            <a:r>
              <a:rPr lang="en-US" sz="2400" dirty="0" err="1" smtClean="0"/>
              <a:t>Od</a:t>
            </a:r>
            <a:r>
              <a:rPr lang="en-US" sz="2400" dirty="0" smtClean="0"/>
              <a:t> </a:t>
            </a:r>
            <a:r>
              <a:rPr lang="en-US" sz="2400" dirty="0" err="1" smtClean="0"/>
              <a:t>svih</a:t>
            </a:r>
            <a:r>
              <a:rPr lang="en-US" sz="2400" dirty="0" smtClean="0"/>
              <a:t> je </a:t>
            </a:r>
            <a:r>
              <a:rPr lang="en-US" sz="2400" dirty="0" err="1" smtClean="0"/>
              <a:t>jači</a:t>
            </a:r>
            <a:r>
              <a:rPr lang="en-US" sz="2400" dirty="0" smtClean="0"/>
              <a:t>. </a:t>
            </a:r>
            <a:r>
              <a:rPr lang="en-US" sz="2400" dirty="0" err="1" smtClean="0"/>
              <a:t>Zato</a:t>
            </a:r>
            <a:r>
              <a:rPr lang="en-US" sz="2400" dirty="0" smtClean="0"/>
              <a:t> brat </a:t>
            </a:r>
            <a:r>
              <a:rPr lang="en-US" sz="2400" dirty="0" err="1" smtClean="0"/>
              <a:t>tako</a:t>
            </a:r>
            <a:r>
              <a:rPr lang="en-US" sz="2400" dirty="0" smtClean="0"/>
              <a:t> </a:t>
            </a:r>
            <a:r>
              <a:rPr lang="en-US" sz="2400" dirty="0" err="1" smtClean="0"/>
              <a:t>mnogo</a:t>
            </a:r>
            <a:r>
              <a:rPr lang="en-US" sz="2400" dirty="0" smtClean="0"/>
              <a:t> </a:t>
            </a:r>
            <a:r>
              <a:rPr lang="en-US" sz="2400" dirty="0" err="1" smtClean="0"/>
              <a:t>znači</a:t>
            </a:r>
            <a:r>
              <a:rPr lang="en-US" sz="2400" dirty="0" smtClean="0"/>
              <a:t>. 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Content Placeholder 3" descr="gotov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4389437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 descr="1393562_542875205781759_393263730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Drug je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za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druga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najbolji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 drug, sad I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uvek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,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bilo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 </a:t>
            </a:r>
            <a:r>
              <a:rPr lang="en-US" dirty="0" err="1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kad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  <a:latin typeface="Bradley Hand ITC" pitchFamily="66" charset="0"/>
              </a:rPr>
              <a:t>! &lt;33</a:t>
            </a:r>
            <a:endParaRPr lang="en-US" dirty="0">
              <a:solidFill>
                <a:schemeClr val="accent2">
                  <a:lumMod val="50000"/>
                </a:schemeClr>
              </a:solidFill>
              <a:latin typeface="Bradley Hand ITC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Voli svaki dan a ne samo na dan zaljubljenih </a:t>
            </a:r>
            <a:r>
              <a:rPr lang="sr-Latn-C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pic>
        <p:nvPicPr>
          <p:cNvPr id="5" name="Content Placeholder 4" descr="download (3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3662313" cy="3276600"/>
          </a:xfrm>
        </p:spPr>
      </p:pic>
      <p:pic>
        <p:nvPicPr>
          <p:cNvPr id="6" name="Content Placeholder 5" descr="download (2).jpg"/>
          <p:cNvPicPr>
            <a:picLocks noGrp="1" noChangeAspect="1"/>
          </p:cNvPicPr>
          <p:nvPr>
            <p:ph sz="quarter" idx="2"/>
          </p:nvPr>
        </p:nvPicPr>
        <p:blipFill>
          <a:blip r:embed="rId3"/>
          <a:stretch>
            <a:fillRect/>
          </a:stretch>
        </p:blipFill>
        <p:spPr>
          <a:xfrm>
            <a:off x="4317870" y="1524000"/>
            <a:ext cx="4374430" cy="3276600"/>
          </a:xfr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458200" cy="1447800"/>
          </a:xfrm>
        </p:spPr>
        <p:txBody>
          <a:bodyPr>
            <a:normAutofit fontScale="90000"/>
          </a:bodyPr>
          <a:lstStyle/>
          <a:p>
            <a:r>
              <a:rPr lang="en-US" sz="2400" dirty="0" smtClean="0"/>
              <a:t>- </a:t>
            </a:r>
            <a:r>
              <a:rPr lang="en-US" sz="2400" dirty="0" err="1" smtClean="0"/>
              <a:t>Ako</a:t>
            </a:r>
            <a:r>
              <a:rPr lang="en-US" sz="2400" dirty="0" smtClean="0"/>
              <a:t> </a:t>
            </a:r>
            <a:r>
              <a:rPr lang="en-US" sz="2400" dirty="0" err="1" smtClean="0"/>
              <a:t>za</a:t>
            </a:r>
            <a:r>
              <a:rPr lang="en-US" sz="2400" dirty="0" smtClean="0"/>
              <a:t> </a:t>
            </a:r>
            <a:r>
              <a:rPr lang="en-US" sz="2400" dirty="0" err="1" smtClean="0"/>
              <a:t>trenutak</a:t>
            </a:r>
            <a:r>
              <a:rPr lang="en-US" sz="2400" dirty="0" smtClean="0"/>
              <a:t> </a:t>
            </a:r>
            <a:r>
              <a:rPr lang="en-US" sz="2400" dirty="0" err="1" smtClean="0"/>
              <a:t>zatvoriš</a:t>
            </a:r>
            <a:r>
              <a:rPr lang="en-US" sz="2400" dirty="0" smtClean="0"/>
              <a:t> </a:t>
            </a:r>
            <a:r>
              <a:rPr lang="en-US" sz="2400" dirty="0" err="1" smtClean="0"/>
              <a:t>oči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otvoriš</a:t>
            </a:r>
            <a:r>
              <a:rPr lang="en-US" sz="2400" dirty="0" smtClean="0"/>
              <a:t> </a:t>
            </a:r>
            <a:r>
              <a:rPr lang="en-US" sz="2400" dirty="0" err="1" smtClean="0"/>
              <a:t>srce</a:t>
            </a:r>
            <a:r>
              <a:rPr lang="en-US" sz="2400" dirty="0" smtClean="0"/>
              <a:t>, </a:t>
            </a:r>
            <a:r>
              <a:rPr lang="en-US" sz="2400" dirty="0" err="1" smtClean="0"/>
              <a:t>znaćeš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je </a:t>
            </a:r>
            <a:r>
              <a:rPr lang="en-US" sz="2400" dirty="0" err="1" smtClean="0"/>
              <a:t>sreća</a:t>
            </a:r>
            <a:r>
              <a:rPr lang="en-US" sz="2400" dirty="0" smtClean="0"/>
              <a:t> </a:t>
            </a:r>
            <a:r>
              <a:rPr lang="en-US" sz="2400" dirty="0" err="1" smtClean="0"/>
              <a:t>kad</a:t>
            </a:r>
            <a:r>
              <a:rPr lang="en-US" sz="2400" dirty="0" smtClean="0"/>
              <a:t> </a:t>
            </a:r>
            <a:r>
              <a:rPr lang="en-US" sz="2400" dirty="0" err="1" smtClean="0"/>
              <a:t>imaš</a:t>
            </a:r>
            <a:r>
              <a:rPr lang="en-US" sz="2400" dirty="0" smtClean="0"/>
              <a:t> </a:t>
            </a:r>
            <a:r>
              <a:rPr lang="en-US" sz="2400" dirty="0" err="1" smtClean="0"/>
              <a:t>nekoga</a:t>
            </a:r>
            <a:r>
              <a:rPr lang="en-US" sz="2400" dirty="0" smtClean="0"/>
              <a:t> </a:t>
            </a:r>
            <a:r>
              <a:rPr lang="en-US" sz="2400" dirty="0" err="1" smtClean="0"/>
              <a:t>na</a:t>
            </a:r>
            <a:r>
              <a:rPr lang="en-US" sz="2400" dirty="0" smtClean="0"/>
              <a:t> </a:t>
            </a:r>
            <a:r>
              <a:rPr lang="en-US" sz="2400" dirty="0" err="1" smtClean="0"/>
              <a:t>koga</a:t>
            </a:r>
            <a:r>
              <a:rPr lang="en-US" sz="2400" dirty="0" smtClean="0"/>
              <a:t> </a:t>
            </a:r>
            <a:r>
              <a:rPr lang="en-US" sz="2400" dirty="0" err="1" smtClean="0"/>
              <a:t>možeš</a:t>
            </a:r>
            <a:r>
              <a:rPr lang="en-US" sz="2400" dirty="0" smtClean="0"/>
              <a:t> </a:t>
            </a:r>
            <a:r>
              <a:rPr lang="en-US" sz="2400" dirty="0" err="1" smtClean="0"/>
              <a:t>da</a:t>
            </a:r>
            <a:r>
              <a:rPr lang="en-US" sz="2400" dirty="0" smtClean="0"/>
              <a:t> se </a:t>
            </a:r>
            <a:r>
              <a:rPr lang="en-US" sz="2400" dirty="0" err="1" smtClean="0"/>
              <a:t>osloniš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kad</a:t>
            </a:r>
            <a:r>
              <a:rPr lang="en-US" sz="2400" dirty="0" smtClean="0"/>
              <a:t> je </a:t>
            </a:r>
            <a:r>
              <a:rPr lang="en-US" sz="2400" dirty="0" err="1" smtClean="0"/>
              <a:t>taj</a:t>
            </a:r>
            <a:r>
              <a:rPr lang="en-US" sz="2400" dirty="0" smtClean="0"/>
              <a:t> </a:t>
            </a:r>
            <a:r>
              <a:rPr lang="en-US" sz="2400" dirty="0" err="1" smtClean="0"/>
              <a:t>neko</a:t>
            </a:r>
            <a:r>
              <a:rPr lang="en-US" sz="2400" dirty="0" smtClean="0"/>
              <a:t> </a:t>
            </a:r>
            <a:r>
              <a:rPr lang="en-US" sz="2400" dirty="0" err="1" smtClean="0"/>
              <a:t>koga</a:t>
            </a:r>
            <a:r>
              <a:rPr lang="en-US" sz="2400" dirty="0" smtClean="0"/>
              <a:t> </a:t>
            </a:r>
            <a:r>
              <a:rPr lang="en-US" sz="2400" dirty="0" err="1" smtClean="0"/>
              <a:t>voliš</a:t>
            </a:r>
            <a:r>
              <a:rPr lang="en-US" sz="2400" dirty="0" smtClean="0"/>
              <a:t> </a:t>
            </a:r>
            <a:r>
              <a:rPr lang="en-US" sz="2400" dirty="0" err="1" smtClean="0"/>
              <a:t>nije</a:t>
            </a:r>
            <a:r>
              <a:rPr lang="en-US" sz="2400" dirty="0" smtClean="0"/>
              <a:t> pored </a:t>
            </a:r>
            <a:r>
              <a:rPr lang="en-US" sz="2400" dirty="0" err="1" smtClean="0"/>
              <a:t>tebe</a:t>
            </a:r>
            <a:r>
              <a:rPr lang="en-US" sz="2400" dirty="0" smtClean="0"/>
              <a:t>.</a:t>
            </a:r>
          </a:p>
        </p:txBody>
      </p:sp>
      <p:pic>
        <p:nvPicPr>
          <p:cNvPr id="4" name="Content Placeholder 3" descr="images (1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057400" y="2514600"/>
            <a:ext cx="4648200" cy="28969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7696200" cy="838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800" b="1" dirty="0" err="1" smtClean="0"/>
              <a:t>Onaj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ko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te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voli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pored </a:t>
            </a:r>
            <a:r>
              <a:rPr lang="en-US" sz="2800" b="1" dirty="0" err="1" smtClean="0"/>
              <a:t>hiljadu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razloga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</a:t>
            </a:r>
            <a:r>
              <a:rPr lang="en-US" sz="2800" b="1" dirty="0" smtClean="0"/>
              <a:t> ode, </a:t>
            </a:r>
            <a:r>
              <a:rPr lang="en-US" sz="2800" b="1" dirty="0" err="1" smtClean="0"/>
              <a:t>naći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će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hiljadu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i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jedan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razlog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da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ostane</a:t>
            </a:r>
            <a:r>
              <a:rPr lang="en-US" sz="2800" b="1" dirty="0" smtClean="0"/>
              <a:t> !</a:t>
            </a:r>
            <a:endParaRPr lang="en-US" sz="2800" dirty="0"/>
          </a:p>
        </p:txBody>
      </p:sp>
      <p:pic>
        <p:nvPicPr>
          <p:cNvPr id="4" name="Content Placeholder 3" descr="images (2)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457200" y="2590800"/>
            <a:ext cx="4523783" cy="2819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36</TotalTime>
  <Words>180</Words>
  <Application>Microsoft Office PowerPoint</Application>
  <PresentationFormat>On-screen Show (4:3)</PresentationFormat>
  <Paragraphs>17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Opulent</vt:lpstr>
      <vt:lpstr>Dan zaljubljenih </vt:lpstr>
      <vt:lpstr>DAN ZALJUBLJENIH</vt:lpstr>
      <vt:lpstr>DAN ZALJUBLJENIh</vt:lpstr>
      <vt:lpstr>DAN ZALJUBLJENIh</vt:lpstr>
      <vt:lpstr>Lako je tebi kad imaš brata, pa može da te štiti I brani. Od svih je bolji. Od svih je jači. Zato brat tako mnogo znači.  </vt:lpstr>
      <vt:lpstr>Drug je za druga najbolji drug, sad I uvek, bilo kad! &lt;33</vt:lpstr>
      <vt:lpstr>Voli svaki dan a ne samo na dan zaljubljenih </vt:lpstr>
      <vt:lpstr>- Ako za trenutak zatvoriš oči i otvoriš srce, znaćeš da je sreća kad imaš nekoga na koga možeš da se osloniš i kad je taj neko koga voliš nije pored tebe.</vt:lpstr>
      <vt:lpstr>Onaj ko te voli i pored hiljadu razloga da ode, naći će hiljadu i jedan razlog da ostane !</vt:lpstr>
      <vt:lpstr>JEDINA ♥</vt:lpstr>
      <vt:lpstr>Slide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Dan zaljubljenih </dc:title>
  <dc:creator>sd6</dc:creator>
  <cp:lastModifiedBy>Skola</cp:lastModifiedBy>
  <cp:revision>5</cp:revision>
  <dcterms:created xsi:type="dcterms:W3CDTF">2014-02-12T10:41:01Z</dcterms:created>
  <dcterms:modified xsi:type="dcterms:W3CDTF">2014-02-14T14:02:37Z</dcterms:modified>
</cp:coreProperties>
</file>